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90175" cy="18291175"/>
  <p:notesSz cx="6858000" cy="9144000"/>
  <p:defaultTextStyle>
    <a:defPPr>
      <a:defRPr lang="es-AR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2388" y="-72"/>
      </p:cViewPr>
      <p:guideLst>
        <p:guide orient="horz" pos="5761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3"/>
            <a:ext cx="8746649" cy="39207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98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100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595282" y="978072"/>
            <a:ext cx="1736468" cy="208062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5882" y="978072"/>
            <a:ext cx="5037899" cy="208062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60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081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53" y="11753774"/>
            <a:ext cx="8746649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53" y="7752582"/>
            <a:ext cx="8746649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499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882" y="5690589"/>
            <a:ext cx="3387183" cy="1609369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44568" y="5690589"/>
            <a:ext cx="3387183" cy="1609369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215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10" y="4094345"/>
            <a:ext cx="4546614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10" y="5800673"/>
            <a:ext cx="4546614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7267" y="4094345"/>
            <a:ext cx="4548400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7267" y="5800673"/>
            <a:ext cx="4548400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12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672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04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10" y="728260"/>
            <a:ext cx="3385397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3173" y="728261"/>
            <a:ext cx="5752494" cy="15611012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510" y="3827599"/>
            <a:ext cx="3385397" cy="12511674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502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946" y="12803824"/>
            <a:ext cx="6174105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946" y="1634350"/>
            <a:ext cx="6174105" cy="109747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946" y="14315388"/>
            <a:ext cx="6174105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880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267944"/>
            <a:ext cx="9261158" cy="12071329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14509" y="16953212"/>
            <a:ext cx="2401041" cy="97383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4734-D42C-425D-872C-8E4346AE1304}" type="datetimeFigureOut">
              <a:rPr lang="es-AR" smtClean="0"/>
              <a:t>15/7/2024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15810" y="16953212"/>
            <a:ext cx="3258555" cy="97383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74625" y="16953212"/>
            <a:ext cx="2401041" cy="97383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4334-850C-41DD-B50B-8EA79F1AF2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214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31" y="16555"/>
            <a:ext cx="4115835" cy="216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</dc:creator>
  <cp:lastModifiedBy>J</cp:lastModifiedBy>
  <cp:revision>3</cp:revision>
  <dcterms:created xsi:type="dcterms:W3CDTF">2024-01-04T18:41:49Z</dcterms:created>
  <dcterms:modified xsi:type="dcterms:W3CDTF">2024-07-15T17:40:43Z</dcterms:modified>
</cp:coreProperties>
</file>