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290175" cy="18291175"/>
  <p:notesSz cx="6858000" cy="9144000"/>
  <p:defaultTextStyle>
    <a:defPPr>
      <a:defRPr lang="es-AR"/>
    </a:defPPr>
    <a:lvl1pPr marL="0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1pPr>
    <a:lvl2pPr marL="816605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2pPr>
    <a:lvl3pPr marL="1633210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3pPr>
    <a:lvl4pPr marL="2449815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4pPr>
    <a:lvl5pPr marL="3266420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5pPr>
    <a:lvl6pPr marL="4083025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6pPr>
    <a:lvl7pPr marL="4899630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7pPr>
    <a:lvl8pPr marL="5716234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8pPr>
    <a:lvl9pPr marL="6532839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4" d="100"/>
          <a:sy n="24" d="100"/>
        </p:scale>
        <p:origin x="-2388" y="-72"/>
      </p:cViewPr>
      <p:guideLst>
        <p:guide orient="horz" pos="5761"/>
        <p:guide pos="324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71763" y="5682123"/>
            <a:ext cx="8746649" cy="392074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43526" y="10364999"/>
            <a:ext cx="7203123" cy="467441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16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32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6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3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6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2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74734-D42C-425D-872C-8E4346AE1304}" type="datetimeFigureOut">
              <a:rPr lang="es-AR" smtClean="0"/>
              <a:t>15/7/2024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54334-850C-41DD-B50B-8EA79F1AF22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28989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74734-D42C-425D-872C-8E4346AE1304}" type="datetimeFigureOut">
              <a:rPr lang="es-AR" smtClean="0"/>
              <a:t>15/7/2024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54334-850C-41DD-B50B-8EA79F1AF22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61008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5595282" y="978072"/>
            <a:ext cx="1736468" cy="2080621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85882" y="978072"/>
            <a:ext cx="5037899" cy="2080621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74734-D42C-425D-872C-8E4346AE1304}" type="datetimeFigureOut">
              <a:rPr lang="es-AR" smtClean="0"/>
              <a:t>15/7/2024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54334-850C-41DD-B50B-8EA79F1AF22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56012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74734-D42C-425D-872C-8E4346AE1304}" type="datetimeFigureOut">
              <a:rPr lang="es-AR" smtClean="0"/>
              <a:t>15/7/2024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54334-850C-41DD-B50B-8EA79F1AF22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30814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12853" y="11753774"/>
            <a:ext cx="8746649" cy="3632831"/>
          </a:xfrm>
        </p:spPr>
        <p:txBody>
          <a:bodyPr anchor="t"/>
          <a:lstStyle>
            <a:lvl1pPr algn="l">
              <a:defRPr sz="71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12853" y="7752582"/>
            <a:ext cx="8746649" cy="4001193"/>
          </a:xfrm>
        </p:spPr>
        <p:txBody>
          <a:bodyPr anchor="b"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816605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3321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3pPr>
            <a:lvl4pPr marL="2449815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4pPr>
            <a:lvl5pPr marL="326642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5pPr>
            <a:lvl6pPr marL="4083025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6pPr>
            <a:lvl7pPr marL="489963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7pPr>
            <a:lvl8pPr marL="571623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8pPr>
            <a:lvl9pPr marL="6532839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74734-D42C-425D-872C-8E4346AE1304}" type="datetimeFigureOut">
              <a:rPr lang="es-AR" smtClean="0"/>
              <a:t>15/7/2024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54334-850C-41DD-B50B-8EA79F1AF22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0499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85882" y="5690589"/>
            <a:ext cx="3387183" cy="16093696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944568" y="5690589"/>
            <a:ext cx="3387183" cy="16093696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74734-D42C-425D-872C-8E4346AE1304}" type="datetimeFigureOut">
              <a:rPr lang="es-AR" smtClean="0"/>
              <a:t>15/7/2024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54334-850C-41DD-B50B-8EA79F1AF22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02152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14509" y="732495"/>
            <a:ext cx="9261158" cy="3048529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14510" y="4094345"/>
            <a:ext cx="4546614" cy="1706328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605" indent="0">
              <a:buNone/>
              <a:defRPr sz="3600" b="1"/>
            </a:lvl2pPr>
            <a:lvl3pPr marL="1633210" indent="0">
              <a:buNone/>
              <a:defRPr sz="3200" b="1"/>
            </a:lvl3pPr>
            <a:lvl4pPr marL="2449815" indent="0">
              <a:buNone/>
              <a:defRPr sz="2900" b="1"/>
            </a:lvl4pPr>
            <a:lvl5pPr marL="3266420" indent="0">
              <a:buNone/>
              <a:defRPr sz="2900" b="1"/>
            </a:lvl5pPr>
            <a:lvl6pPr marL="4083025" indent="0">
              <a:buNone/>
              <a:defRPr sz="2900" b="1"/>
            </a:lvl6pPr>
            <a:lvl7pPr marL="4899630" indent="0">
              <a:buNone/>
              <a:defRPr sz="2900" b="1"/>
            </a:lvl7pPr>
            <a:lvl8pPr marL="5716234" indent="0">
              <a:buNone/>
              <a:defRPr sz="2900" b="1"/>
            </a:lvl8pPr>
            <a:lvl9pPr marL="6532839" indent="0">
              <a:buNone/>
              <a:defRPr sz="29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4510" y="5800673"/>
            <a:ext cx="4546614" cy="10538597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227267" y="4094345"/>
            <a:ext cx="4548400" cy="1706328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605" indent="0">
              <a:buNone/>
              <a:defRPr sz="3600" b="1"/>
            </a:lvl2pPr>
            <a:lvl3pPr marL="1633210" indent="0">
              <a:buNone/>
              <a:defRPr sz="3200" b="1"/>
            </a:lvl3pPr>
            <a:lvl4pPr marL="2449815" indent="0">
              <a:buNone/>
              <a:defRPr sz="2900" b="1"/>
            </a:lvl4pPr>
            <a:lvl5pPr marL="3266420" indent="0">
              <a:buNone/>
              <a:defRPr sz="2900" b="1"/>
            </a:lvl5pPr>
            <a:lvl6pPr marL="4083025" indent="0">
              <a:buNone/>
              <a:defRPr sz="2900" b="1"/>
            </a:lvl6pPr>
            <a:lvl7pPr marL="4899630" indent="0">
              <a:buNone/>
              <a:defRPr sz="2900" b="1"/>
            </a:lvl7pPr>
            <a:lvl8pPr marL="5716234" indent="0">
              <a:buNone/>
              <a:defRPr sz="2900" b="1"/>
            </a:lvl8pPr>
            <a:lvl9pPr marL="6532839" indent="0">
              <a:buNone/>
              <a:defRPr sz="29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227267" y="5800673"/>
            <a:ext cx="4548400" cy="10538597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74734-D42C-425D-872C-8E4346AE1304}" type="datetimeFigureOut">
              <a:rPr lang="es-AR" smtClean="0"/>
              <a:t>15/7/2024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54334-850C-41DD-B50B-8EA79F1AF22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81251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74734-D42C-425D-872C-8E4346AE1304}" type="datetimeFigureOut">
              <a:rPr lang="es-AR" smtClean="0"/>
              <a:t>15/7/2024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54334-850C-41DD-B50B-8EA79F1AF22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26721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74734-D42C-425D-872C-8E4346AE1304}" type="datetimeFigureOut">
              <a:rPr lang="es-AR" smtClean="0"/>
              <a:t>15/7/2024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54334-850C-41DD-B50B-8EA79F1AF22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8048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14510" y="728260"/>
            <a:ext cx="3385397" cy="3099338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023173" y="728261"/>
            <a:ext cx="5752494" cy="15611012"/>
          </a:xfrm>
        </p:spPr>
        <p:txBody>
          <a:bodyPr/>
          <a:lstStyle>
            <a:lvl1pPr>
              <a:defRPr sz="5700"/>
            </a:lvl1pPr>
            <a:lvl2pPr>
              <a:defRPr sz="5000"/>
            </a:lvl2pPr>
            <a:lvl3pPr>
              <a:defRPr sz="43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14510" y="3827599"/>
            <a:ext cx="3385397" cy="12511674"/>
          </a:xfrm>
        </p:spPr>
        <p:txBody>
          <a:bodyPr/>
          <a:lstStyle>
            <a:lvl1pPr marL="0" indent="0">
              <a:buNone/>
              <a:defRPr sz="2500"/>
            </a:lvl1pPr>
            <a:lvl2pPr marL="816605" indent="0">
              <a:buNone/>
              <a:defRPr sz="2100"/>
            </a:lvl2pPr>
            <a:lvl3pPr marL="1633210" indent="0">
              <a:buNone/>
              <a:defRPr sz="1800"/>
            </a:lvl3pPr>
            <a:lvl4pPr marL="2449815" indent="0">
              <a:buNone/>
              <a:defRPr sz="1600"/>
            </a:lvl4pPr>
            <a:lvl5pPr marL="3266420" indent="0">
              <a:buNone/>
              <a:defRPr sz="1600"/>
            </a:lvl5pPr>
            <a:lvl6pPr marL="4083025" indent="0">
              <a:buNone/>
              <a:defRPr sz="1600"/>
            </a:lvl6pPr>
            <a:lvl7pPr marL="4899630" indent="0">
              <a:buNone/>
              <a:defRPr sz="1600"/>
            </a:lvl7pPr>
            <a:lvl8pPr marL="5716234" indent="0">
              <a:buNone/>
              <a:defRPr sz="1600"/>
            </a:lvl8pPr>
            <a:lvl9pPr marL="6532839" indent="0">
              <a:buNone/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74734-D42C-425D-872C-8E4346AE1304}" type="datetimeFigureOut">
              <a:rPr lang="es-AR" smtClean="0"/>
              <a:t>15/7/2024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54334-850C-41DD-B50B-8EA79F1AF22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15022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16946" y="12803824"/>
            <a:ext cx="6174105" cy="1511564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016946" y="1634350"/>
            <a:ext cx="6174105" cy="10974705"/>
          </a:xfrm>
        </p:spPr>
        <p:txBody>
          <a:bodyPr/>
          <a:lstStyle>
            <a:lvl1pPr marL="0" indent="0">
              <a:buNone/>
              <a:defRPr sz="5700"/>
            </a:lvl1pPr>
            <a:lvl2pPr marL="816605" indent="0">
              <a:buNone/>
              <a:defRPr sz="5000"/>
            </a:lvl2pPr>
            <a:lvl3pPr marL="1633210" indent="0">
              <a:buNone/>
              <a:defRPr sz="4300"/>
            </a:lvl3pPr>
            <a:lvl4pPr marL="2449815" indent="0">
              <a:buNone/>
              <a:defRPr sz="3600"/>
            </a:lvl4pPr>
            <a:lvl5pPr marL="3266420" indent="0">
              <a:buNone/>
              <a:defRPr sz="3600"/>
            </a:lvl5pPr>
            <a:lvl6pPr marL="4083025" indent="0">
              <a:buNone/>
              <a:defRPr sz="3600"/>
            </a:lvl6pPr>
            <a:lvl7pPr marL="4899630" indent="0">
              <a:buNone/>
              <a:defRPr sz="3600"/>
            </a:lvl7pPr>
            <a:lvl8pPr marL="5716234" indent="0">
              <a:buNone/>
              <a:defRPr sz="3600"/>
            </a:lvl8pPr>
            <a:lvl9pPr marL="6532839" indent="0">
              <a:buNone/>
              <a:defRPr sz="36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016946" y="14315388"/>
            <a:ext cx="6174105" cy="2146671"/>
          </a:xfrm>
        </p:spPr>
        <p:txBody>
          <a:bodyPr/>
          <a:lstStyle>
            <a:lvl1pPr marL="0" indent="0">
              <a:buNone/>
              <a:defRPr sz="2500"/>
            </a:lvl1pPr>
            <a:lvl2pPr marL="816605" indent="0">
              <a:buNone/>
              <a:defRPr sz="2100"/>
            </a:lvl2pPr>
            <a:lvl3pPr marL="1633210" indent="0">
              <a:buNone/>
              <a:defRPr sz="1800"/>
            </a:lvl3pPr>
            <a:lvl4pPr marL="2449815" indent="0">
              <a:buNone/>
              <a:defRPr sz="1600"/>
            </a:lvl4pPr>
            <a:lvl5pPr marL="3266420" indent="0">
              <a:buNone/>
              <a:defRPr sz="1600"/>
            </a:lvl5pPr>
            <a:lvl6pPr marL="4083025" indent="0">
              <a:buNone/>
              <a:defRPr sz="1600"/>
            </a:lvl6pPr>
            <a:lvl7pPr marL="4899630" indent="0">
              <a:buNone/>
              <a:defRPr sz="1600"/>
            </a:lvl7pPr>
            <a:lvl8pPr marL="5716234" indent="0">
              <a:buNone/>
              <a:defRPr sz="1600"/>
            </a:lvl8pPr>
            <a:lvl9pPr marL="6532839" indent="0">
              <a:buNone/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74734-D42C-425D-872C-8E4346AE1304}" type="datetimeFigureOut">
              <a:rPr lang="es-AR" smtClean="0"/>
              <a:t>15/7/2024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54334-850C-41DD-B50B-8EA79F1AF22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28805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14509" y="732495"/>
            <a:ext cx="9261158" cy="3048529"/>
          </a:xfrm>
          <a:prstGeom prst="rect">
            <a:avLst/>
          </a:prstGeom>
        </p:spPr>
        <p:txBody>
          <a:bodyPr vert="horz" lIns="163321" tIns="81660" rIns="163321" bIns="8166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14509" y="4267944"/>
            <a:ext cx="9261158" cy="12071329"/>
          </a:xfrm>
          <a:prstGeom prst="rect">
            <a:avLst/>
          </a:prstGeom>
        </p:spPr>
        <p:txBody>
          <a:bodyPr vert="horz" lIns="163321" tIns="81660" rIns="163321" bIns="8166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14509" y="16953212"/>
            <a:ext cx="2401041" cy="973835"/>
          </a:xfrm>
          <a:prstGeom prst="rect">
            <a:avLst/>
          </a:prstGeom>
        </p:spPr>
        <p:txBody>
          <a:bodyPr vert="horz" lIns="163321" tIns="81660" rIns="163321" bIns="81660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74734-D42C-425D-872C-8E4346AE1304}" type="datetimeFigureOut">
              <a:rPr lang="es-AR" smtClean="0"/>
              <a:t>15/7/2024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515810" y="16953212"/>
            <a:ext cx="3258555" cy="973835"/>
          </a:xfrm>
          <a:prstGeom prst="rect">
            <a:avLst/>
          </a:prstGeom>
        </p:spPr>
        <p:txBody>
          <a:bodyPr vert="horz" lIns="163321" tIns="81660" rIns="163321" bIns="81660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374625" y="16953212"/>
            <a:ext cx="2401041" cy="973835"/>
          </a:xfrm>
          <a:prstGeom prst="rect">
            <a:avLst/>
          </a:prstGeom>
        </p:spPr>
        <p:txBody>
          <a:bodyPr vert="horz" lIns="163321" tIns="81660" rIns="163321" bIns="81660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54334-850C-41DD-B50B-8EA79F1AF22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52148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633210" rtl="0" eaLnBrk="1" latinLnBrk="0" hangingPunct="1">
        <a:spcBef>
          <a:spcPct val="0"/>
        </a:spcBef>
        <a:buNone/>
        <a:defRPr sz="7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12454" indent="-612454" algn="l" defTabSz="1633210" rtl="0" eaLnBrk="1" latinLnBrk="0" hangingPunct="1">
        <a:spcBef>
          <a:spcPct val="20000"/>
        </a:spcBef>
        <a:buFont typeface="Arial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326983" indent="-510378" algn="l" defTabSz="1633210" rtl="0" eaLnBrk="1" latinLnBrk="0" hangingPunct="1">
        <a:spcBef>
          <a:spcPct val="20000"/>
        </a:spcBef>
        <a:buFont typeface="Arial" pitchFamily="34" charset="0"/>
        <a:buChar char="–"/>
        <a:defRPr sz="5000" kern="1200">
          <a:solidFill>
            <a:schemeClr val="tx1"/>
          </a:solidFill>
          <a:latin typeface="+mn-lt"/>
          <a:ea typeface="+mn-ea"/>
          <a:cs typeface="+mn-cs"/>
        </a:defRPr>
      </a:lvl2pPr>
      <a:lvl3pPr marL="2041512" indent="-408302" algn="l" defTabSz="1633210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2858117" indent="-408302" algn="l" defTabSz="1633210" rtl="0" eaLnBrk="1" latinLnBrk="0" hangingPunct="1">
        <a:spcBef>
          <a:spcPct val="20000"/>
        </a:spcBef>
        <a:buFont typeface="Arial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74722" indent="-408302" algn="l" defTabSz="1633210" rtl="0" eaLnBrk="1" latinLnBrk="0" hangingPunct="1">
        <a:spcBef>
          <a:spcPct val="20000"/>
        </a:spcBef>
        <a:buFont typeface="Arial" pitchFamily="34" charset="0"/>
        <a:buChar char="»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491327" indent="-408302" algn="l" defTabSz="163321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307932" indent="-408302" algn="l" defTabSz="163321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124537" indent="-408302" algn="l" defTabSz="163321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41142" indent="-408302" algn="l" defTabSz="163321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6605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33210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49815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6420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83025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99630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716234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32839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0831" y="16555"/>
            <a:ext cx="4115835" cy="216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30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</dc:creator>
  <cp:lastModifiedBy>J</cp:lastModifiedBy>
  <cp:revision>3</cp:revision>
  <dcterms:created xsi:type="dcterms:W3CDTF">2024-01-04T18:41:49Z</dcterms:created>
  <dcterms:modified xsi:type="dcterms:W3CDTF">2024-07-15T17:40:43Z</dcterms:modified>
</cp:coreProperties>
</file>